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1665" r:id="rId3"/>
    <p:sldId id="1666" r:id="rId4"/>
    <p:sldId id="1667" r:id="rId5"/>
    <p:sldId id="258" r:id="rId6"/>
    <p:sldId id="1656" r:id="rId7"/>
    <p:sldId id="1646" r:id="rId8"/>
    <p:sldId id="1657" r:id="rId9"/>
    <p:sldId id="1647" r:id="rId10"/>
    <p:sldId id="1658" r:id="rId11"/>
    <p:sldId id="1648" r:id="rId12"/>
    <p:sldId id="1659" r:id="rId13"/>
    <p:sldId id="1649" r:id="rId14"/>
    <p:sldId id="1660" r:id="rId15"/>
    <p:sldId id="1650" r:id="rId16"/>
    <p:sldId id="1661" r:id="rId17"/>
    <p:sldId id="1651" r:id="rId18"/>
    <p:sldId id="1662" r:id="rId19"/>
    <p:sldId id="1652" r:id="rId20"/>
    <p:sldId id="1663" r:id="rId21"/>
    <p:sldId id="1653" r:id="rId22"/>
    <p:sldId id="1654" r:id="rId23"/>
    <p:sldId id="1664" r:id="rId24"/>
    <p:sldId id="1655" r:id="rId2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94" y="6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F3767D-EB4B-4210-9BA0-F6B1B6B3D171}" type="datetimeFigureOut">
              <a:rPr lang="pt-BR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  <a:endParaRPr lang="pt-BR" noProof="0"/>
          </a:p>
          <a:p>
            <a:pPr lvl="1"/>
            <a:r>
              <a:rPr lang="pt-BR" noProof="0"/>
              <a:t>Segundo nível</a:t>
            </a:r>
            <a:endParaRPr lang="pt-BR" noProof="0"/>
          </a:p>
          <a:p>
            <a:pPr lvl="2"/>
            <a:r>
              <a:rPr lang="pt-BR" noProof="0"/>
              <a:t>Terceiro nível</a:t>
            </a:r>
            <a:endParaRPr lang="pt-BR" noProof="0"/>
          </a:p>
          <a:p>
            <a:pPr lvl="3"/>
            <a:r>
              <a:rPr lang="pt-BR" noProof="0"/>
              <a:t>Quarto nível</a:t>
            </a:r>
            <a:endParaRPr lang="pt-BR" noProof="0"/>
          </a:p>
          <a:p>
            <a:pPr lvl="4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70347FA-381D-44AD-94A8-B712932D4003}" type="slidenum">
              <a:rPr lang="pt-BR" altLang="pt-BR"/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AB81-E37E-4A10-8E2E-265F8FF89999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8377-3571-4D75-B399-9C6310359593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B818-BBE0-444D-8C00-4C6D8473F090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3C99-C79F-4966-A3D8-19A3A842C77B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9DE3-E7EA-407D-AB69-44E67D9181CD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0339-8B5E-493F-A5BE-EEDBE3AC18B7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08B4-DBC2-4640-9A88-98675E5742C9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CA2C-676C-4BB1-AF1B-7B4A408C8B4B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5801-5AB5-490A-8388-989899C9DABC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363A-78BC-476F-9B7C-056535FF02CB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4745-4C1E-4518-BDB7-33CAA9360319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25E8-403E-4035-A635-B619EAE8C417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F290-882B-43D2-A528-017806A7E4E4}" type="datetimeFigureOut">
              <a:rPr lang="pt-BR"/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2790-938E-4953-ABC9-D77C2B3702D6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6CB5-B369-402E-BD30-F9CF54D7F4EE}" type="datetimeFigureOut">
              <a:rPr lang="pt-BR"/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9ABE-E2A7-42F1-BA79-8D8F6794F075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3D7D-3CFF-424E-864B-6FD939FED4A6}" type="datetimeFigureOut">
              <a:rPr lang="pt-BR"/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F6F1-2659-4333-856A-AAAEF11CB11F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CDF8-D4D7-4306-9EF4-C3B471E1834D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4AC6-EF99-4399-90F1-47E61FAAE364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7AB9-1F0F-407C-9829-98BC7DCCFD45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D128-9FF0-458D-A14B-F6565AA926D6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BR" altLang="pt-BR"/>
              <a:t>Clique para editar o estilo do título mestre</a:t>
            </a:r>
            <a:endParaRPr lang="pt-BR" altLang="pt-BR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altLang="pt-BR"/>
              <a:t>Clique para editar os estilos do texto mestre</a:t>
            </a:r>
            <a:endParaRPr lang="pt-BR" altLang="pt-BR"/>
          </a:p>
          <a:p>
            <a:pPr lvl="1"/>
            <a:r>
              <a:rPr lang="pt-BR" altLang="pt-BR"/>
              <a:t>Segundo nível</a:t>
            </a:r>
            <a:endParaRPr lang="pt-BR" altLang="pt-BR"/>
          </a:p>
          <a:p>
            <a:pPr lvl="2"/>
            <a:r>
              <a:rPr lang="pt-BR" altLang="pt-BR"/>
              <a:t>Terceiro nível</a:t>
            </a:r>
            <a:endParaRPr lang="pt-BR" altLang="pt-BR"/>
          </a:p>
          <a:p>
            <a:pPr lvl="3"/>
            <a:r>
              <a:rPr lang="pt-BR" altLang="pt-BR"/>
              <a:t>Quarto nível</a:t>
            </a:r>
            <a:endParaRPr lang="pt-BR" altLang="pt-BR"/>
          </a:p>
          <a:p>
            <a:pPr lvl="4"/>
            <a:r>
              <a:rPr lang="pt-BR" altLang="pt-BR"/>
              <a:t>Quinto nível</a:t>
            </a:r>
            <a:endParaRPr lang="pt-BR" alt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B42AD5-BABE-401B-9365-77A30DBEAFD4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BAA75C-2B9F-4234-B231-49D94F2D9BF9}" type="slidenum">
              <a:rPr lang="pt-BR" altLang="pt-BR"/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lide_02domingo-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REFRÃO DO SALMO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45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aodam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868045"/>
            <a:ext cx="5394325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DA ANTÍFONA DO EVANGELHO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aodam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868045"/>
            <a:ext cx="5394325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CÂNTICO DE OFERTÓRIO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aodam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868045"/>
            <a:ext cx="5394325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SANTO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aodam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868045"/>
            <a:ext cx="5394325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CORDEIRO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aodam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868045"/>
            <a:ext cx="5394325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01domingo-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CÂNTICO DE COMUNHÃO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CÂNTICO DE PÓS-COMUNHÃO (SE HOUVER)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aodam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868045"/>
            <a:ext cx="5394325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CÂNTICO FINAL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m 1" descr="slide_01domingo-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CÂNTICO DE ENTRADA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45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aodam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868045"/>
            <a:ext cx="5394325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CÂNTICO DE PERDÃO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45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aodam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868045"/>
            <a:ext cx="5394325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86995" y="381000"/>
            <a:ext cx="8924290" cy="558419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DO CÂNTICO DE GLÓRIA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45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BRANCA</a:t>
            </a:r>
            <a:endParaRPr lang="pt-BR" altLang="pt-BR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aodam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868045"/>
            <a:ext cx="5394325" cy="5394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WPS Presentation</Application>
  <PresentationFormat>Apresentação na tela (4:3)</PresentationFormat>
  <Paragraphs>62</Paragraphs>
  <Slides>23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Microsoft YaHei</vt:lpstr>
      <vt:lpstr>Arial Unicode MS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WBJ-371-Marcelo</cp:lastModifiedBy>
  <cp:revision>158</cp:revision>
  <dcterms:created xsi:type="dcterms:W3CDTF">2011-01-01T18:26:00Z</dcterms:created>
  <dcterms:modified xsi:type="dcterms:W3CDTF">2026-02-09T13:51:58Z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C03A912CA2024F2BA226CCE06F423C2C_13</vt:lpwstr>
  </property>
  <property fmtid="{D5CDD505-2E9C-101B-9397-08002B2CF9AE}" pid="3" name="KSOProductBuildVer">
    <vt:lpwstr>1046-12.2.0.23196</vt:lpwstr>
  </property>
</Properties>
</file>