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75" r:id="rId3"/>
    <p:sldId id="1585" r:id="rId4"/>
    <p:sldId id="1591" r:id="rId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94" y="6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F3767D-EB4B-4210-9BA0-F6B1B6B3D171}" type="datetimeFigureOut">
              <a:rPr lang="pt-BR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  <a:endParaRPr lang="pt-BR" noProof="0"/>
          </a:p>
          <a:p>
            <a:pPr lvl="1"/>
            <a:r>
              <a:rPr lang="pt-BR" noProof="0"/>
              <a:t>Segundo nível</a:t>
            </a:r>
            <a:endParaRPr lang="pt-BR" noProof="0"/>
          </a:p>
          <a:p>
            <a:pPr lvl="2"/>
            <a:r>
              <a:rPr lang="pt-BR" noProof="0"/>
              <a:t>Terceiro nível</a:t>
            </a:r>
            <a:endParaRPr lang="pt-BR" noProof="0"/>
          </a:p>
          <a:p>
            <a:pPr lvl="3"/>
            <a:r>
              <a:rPr lang="pt-BR" noProof="0"/>
              <a:t>Quarto nível</a:t>
            </a:r>
            <a:endParaRPr lang="pt-BR" noProof="0"/>
          </a:p>
          <a:p>
            <a:pPr lvl="4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0347FA-381D-44AD-94A8-B712932D4003}" type="slidenum">
              <a:rPr lang="pt-BR" altLang="pt-BR"/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AB81-E37E-4A10-8E2E-265F8FF89999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8377-3571-4D75-B399-9C6310359593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B818-BBE0-444D-8C00-4C6D8473F090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3C99-C79F-4966-A3D8-19A3A842C77B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9DE3-E7EA-407D-AB69-44E67D9181CD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0339-8B5E-493F-A5BE-EEDBE3AC18B7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08B4-DBC2-4640-9A88-98675E5742C9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CA2C-676C-4BB1-AF1B-7B4A408C8B4B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5801-5AB5-490A-8388-989899C9DABC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363A-78BC-476F-9B7C-056535FF02CB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4745-4C1E-4518-BDB7-33CAA9360319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25E8-403E-4035-A635-B619EAE8C417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290-882B-43D2-A528-017806A7E4E4}" type="datetimeFigureOut">
              <a:rPr lang="pt-BR"/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2790-938E-4953-ABC9-D77C2B3702D6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6CB5-B369-402E-BD30-F9CF54D7F4EE}" type="datetimeFigureOut">
              <a:rPr lang="pt-BR"/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9ABE-E2A7-42F1-BA79-8D8F6794F075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3D7D-3CFF-424E-864B-6FD939FED4A6}" type="datetimeFigureOut">
              <a:rPr lang="pt-BR"/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F6F1-2659-4333-856A-AAAEF11CB11F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CDF8-D4D7-4306-9EF4-C3B471E1834D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4AC6-EF99-4399-90F1-47E61FAAE364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7AB9-1F0F-407C-9829-98BC7DCCFD45}" type="datetimeFigureOut">
              <a:rPr lang="pt-BR"/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D128-9FF0-458D-A14B-F6565AA926D6}" type="slidenum">
              <a:rPr lang="pt-BR" altLang="pt-BR"/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/>
              <a:t>Clique para editar o estilo do título mestre</a:t>
            </a:r>
            <a:endParaRPr lang="pt-BR" altLang="pt-BR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/>
              <a:t>Clique para editar os estilos do texto mestre</a:t>
            </a:r>
            <a:endParaRPr lang="pt-BR" altLang="pt-BR"/>
          </a:p>
          <a:p>
            <a:pPr lvl="1"/>
            <a:r>
              <a:rPr lang="pt-BR" altLang="pt-BR"/>
              <a:t>Segundo nível</a:t>
            </a:r>
            <a:endParaRPr lang="pt-BR" altLang="pt-BR"/>
          </a:p>
          <a:p>
            <a:pPr lvl="2"/>
            <a:r>
              <a:rPr lang="pt-BR" altLang="pt-BR"/>
              <a:t>Terceiro nível</a:t>
            </a:r>
            <a:endParaRPr lang="pt-BR" altLang="pt-BR"/>
          </a:p>
          <a:p>
            <a:pPr lvl="3"/>
            <a:r>
              <a:rPr lang="pt-BR" altLang="pt-BR"/>
              <a:t>Quarto nível</a:t>
            </a:r>
            <a:endParaRPr lang="pt-BR" altLang="pt-BR"/>
          </a:p>
          <a:p>
            <a:pPr lvl="4"/>
            <a:r>
              <a:rPr lang="pt-BR" altLang="pt-BR"/>
              <a:t>Quinto nível</a:t>
            </a:r>
            <a:endParaRPr lang="pt-BR" alt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B42AD5-BABE-401B-9365-77A30DBEAFD4}" type="datetimeFigureOut">
              <a:rPr lang="pt-BR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BAA75C-2B9F-4234-B231-49D94F2D9BF9}" type="slidenum">
              <a:rPr lang="pt-BR" altLang="pt-BR"/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_01domingo-01.jp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01domingo-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 descr="slide_01domingo-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Apresentação na tela (4:3)</PresentationFormat>
  <Paragraphs>0</Paragraphs>
  <Slides>3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Microsoft YaHei</vt:lpstr>
      <vt:lpstr>Arial Unicode MS</vt:lpstr>
      <vt:lpstr>Lucida Sans Unicode</vt:lpstr>
      <vt:lpstr>Times New Roman</vt:lpstr>
      <vt:lpstr>Tema do Office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WBJ-371-Marcelo</cp:lastModifiedBy>
  <cp:revision>158</cp:revision>
  <dcterms:created xsi:type="dcterms:W3CDTF">2011-01-01T18:26:00Z</dcterms:created>
  <dcterms:modified xsi:type="dcterms:W3CDTF">2026-02-02T14:00:21Z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FEEB21C705564F61AF47B0F3415C7F99_13</vt:lpwstr>
  </property>
  <property fmtid="{D5CDD505-2E9C-101B-9397-08002B2CF9AE}" pid="3" name="KSOProductBuildVer">
    <vt:lpwstr>1046-12.2.0.23196</vt:lpwstr>
  </property>
</Properties>
</file>