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9144000" cy="6858000" type="screen4x3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892" y="1279525"/>
            <a:ext cx="460586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322962"/>
            <a:ext cx="6858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28650" y="551543"/>
            <a:ext cx="78867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5" y="258445"/>
            <a:ext cx="78867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825625"/>
            <a:ext cx="78867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50945"/>
            <a:ext cx="7382351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610028"/>
            <a:ext cx="5491163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5" y="258445"/>
            <a:ext cx="78867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5775" y="1825625"/>
            <a:ext cx="38862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6275" y="1825625"/>
            <a:ext cx="38862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744961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615609"/>
            <a:ext cx="3868340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744961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615609"/>
            <a:ext cx="3887391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66219"/>
            <a:ext cx="78867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060" y="127000"/>
            <a:ext cx="31239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8000" y="766354"/>
            <a:ext cx="4363031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8870" y="2057400"/>
            <a:ext cx="31239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8363" y="365125"/>
            <a:ext cx="1146987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6659969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 de Texto 2"/>
          <p:cNvSpPr txBox="1"/>
          <p:nvPr/>
        </p:nvSpPr>
        <p:spPr>
          <a:xfrm>
            <a:off x="230505" y="455295"/>
            <a:ext cx="8682990" cy="601726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pt-BR" altLang="en-US" sz="4800" b="1">
                <a:solidFill>
                  <a:schemeClr val="bg1"/>
                </a:solidFill>
              </a:rPr>
              <a:t>** REGINA CAELI **</a:t>
            </a:r>
            <a:endParaRPr lang="en-US" altLang="pt-BR" sz="1400" b="1">
              <a:solidFill>
                <a:schemeClr val="bg1"/>
              </a:solidFill>
            </a:endParaRPr>
          </a:p>
          <a:p>
            <a:pPr algn="ctr"/>
            <a:r>
              <a:rPr lang="en-US" altLang="pt-BR" sz="4000" b="1">
                <a:solidFill>
                  <a:schemeClr val="bg1"/>
                </a:solidFill>
              </a:rPr>
              <a:t>Regina caeli laetare, Alleluia</a:t>
            </a:r>
            <a:endParaRPr lang="en-US" altLang="pt-BR" sz="4000" b="1">
              <a:solidFill>
                <a:schemeClr val="bg1"/>
              </a:solidFill>
            </a:endParaRPr>
          </a:p>
          <a:p>
            <a:pPr algn="ctr"/>
            <a:r>
              <a:rPr lang="en-US" altLang="pt-BR" sz="2400">
                <a:solidFill>
                  <a:schemeClr val="bg1"/>
                </a:solidFill>
              </a:rPr>
              <a:t>Rainha do C</a:t>
            </a:r>
            <a:r>
              <a:rPr lang="en-US" altLang="en-US" sz="2400">
                <a:solidFill>
                  <a:schemeClr val="bg1"/>
                </a:solidFill>
              </a:rPr>
              <a:t>é</a:t>
            </a:r>
            <a:r>
              <a:rPr lang="en-US" altLang="pt-BR" sz="2400">
                <a:solidFill>
                  <a:schemeClr val="bg1"/>
                </a:solidFill>
              </a:rPr>
              <a:t>u, alegrai-vos, Aleluia</a:t>
            </a:r>
            <a:endParaRPr lang="en-US" altLang="pt-BR" sz="2400">
              <a:solidFill>
                <a:schemeClr val="bg1"/>
              </a:solidFill>
            </a:endParaRPr>
          </a:p>
          <a:p>
            <a:pPr algn="ctr"/>
            <a:endParaRPr lang="en-US" altLang="pt-BR" sz="2400">
              <a:solidFill>
                <a:schemeClr val="bg1"/>
              </a:solidFill>
            </a:endParaRPr>
          </a:p>
          <a:p>
            <a:pPr algn="ctr"/>
            <a:r>
              <a:rPr lang="en-US" altLang="pt-BR" sz="4000" b="1">
                <a:solidFill>
                  <a:schemeClr val="bg1"/>
                </a:solidFill>
              </a:rPr>
              <a:t>Quia quem meruisti portare, Alleluia</a:t>
            </a:r>
            <a:endParaRPr lang="en-US" altLang="pt-BR" sz="4000" b="1">
              <a:solidFill>
                <a:schemeClr val="bg1"/>
              </a:solidFill>
            </a:endParaRPr>
          </a:p>
          <a:p>
            <a:pPr algn="ctr"/>
            <a:r>
              <a:rPr lang="en-US" altLang="pt-BR" sz="2400">
                <a:solidFill>
                  <a:schemeClr val="bg1"/>
                </a:solidFill>
              </a:rPr>
              <a:t>Por carregar àquele que merecestes em teu ventre, Alleluia</a:t>
            </a:r>
            <a:endParaRPr lang="en-US" altLang="pt-BR" sz="2400">
              <a:solidFill>
                <a:schemeClr val="bg1"/>
              </a:solidFill>
            </a:endParaRPr>
          </a:p>
          <a:p>
            <a:pPr algn="ctr"/>
            <a:endParaRPr lang="en-US" altLang="pt-BR" sz="2400">
              <a:solidFill>
                <a:schemeClr val="bg1"/>
              </a:solidFill>
            </a:endParaRPr>
          </a:p>
          <a:p>
            <a:pPr algn="ctr"/>
            <a:r>
              <a:rPr lang="en-US" altLang="pt-BR" sz="4000" b="1">
                <a:solidFill>
                  <a:schemeClr val="bg1"/>
                </a:solidFill>
              </a:rPr>
              <a:t>Resurr</a:t>
            </a:r>
            <a:r>
              <a:rPr lang="en-US" altLang="en-US" sz="4000" b="1">
                <a:solidFill>
                  <a:schemeClr val="bg1"/>
                </a:solidFill>
              </a:rPr>
              <a:t>é</a:t>
            </a:r>
            <a:r>
              <a:rPr lang="en-US" altLang="pt-BR" sz="4000" b="1">
                <a:solidFill>
                  <a:schemeClr val="bg1"/>
                </a:solidFill>
              </a:rPr>
              <a:t>xit, sicut dixit, Aleluia</a:t>
            </a:r>
            <a:endParaRPr lang="en-US" altLang="pt-BR" sz="4000" b="1">
              <a:solidFill>
                <a:schemeClr val="bg1"/>
              </a:solidFill>
            </a:endParaRPr>
          </a:p>
          <a:p>
            <a:pPr algn="ctr"/>
            <a:r>
              <a:rPr lang="en-US" altLang="pt-BR" sz="2000">
                <a:solidFill>
                  <a:schemeClr val="bg1"/>
                </a:solidFill>
              </a:rPr>
              <a:t>Ressuscitou, como disse, Aleluia</a:t>
            </a:r>
            <a:endParaRPr lang="en-US" altLang="pt-BR" sz="2000">
              <a:solidFill>
                <a:schemeClr val="bg1"/>
              </a:solidFill>
            </a:endParaRPr>
          </a:p>
          <a:p>
            <a:pPr algn="ctr"/>
            <a:endParaRPr lang="en-US" altLang="pt-BR" sz="2000">
              <a:solidFill>
                <a:schemeClr val="bg1"/>
              </a:solidFill>
            </a:endParaRPr>
          </a:p>
          <a:p>
            <a:pPr algn="ctr"/>
            <a:r>
              <a:rPr lang="en-US" altLang="pt-BR" sz="4000" b="1">
                <a:solidFill>
                  <a:schemeClr val="bg1"/>
                </a:solidFill>
              </a:rPr>
              <a:t>Ora pro nobis Deum. Alleluia</a:t>
            </a:r>
            <a:endParaRPr lang="en-US" altLang="pt-BR" sz="4000" b="1">
              <a:solidFill>
                <a:schemeClr val="bg1"/>
              </a:solidFill>
            </a:endParaRPr>
          </a:p>
          <a:p>
            <a:pPr algn="ctr"/>
            <a:r>
              <a:rPr lang="en-US" altLang="pt-BR" sz="2400">
                <a:solidFill>
                  <a:schemeClr val="bg1"/>
                </a:solidFill>
              </a:rPr>
              <a:t>Rogai a Deus por n</a:t>
            </a:r>
            <a:r>
              <a:rPr lang="en-US" altLang="en-US" sz="2400">
                <a:solidFill>
                  <a:schemeClr val="bg1"/>
                </a:solidFill>
              </a:rPr>
              <a:t>ó</a:t>
            </a:r>
            <a:r>
              <a:rPr lang="en-US" altLang="pt-BR" sz="2400">
                <a:solidFill>
                  <a:schemeClr val="bg1"/>
                </a:solidFill>
              </a:rPr>
              <a:t>s, Aleluia</a:t>
            </a:r>
            <a:endParaRPr lang="en-US" altLang="pt-BR" sz="24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WPS Presentation</Application>
  <PresentationFormat>宽屏</PresentationFormat>
  <Paragraphs>13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usuario</dc:creator>
  <cp:lastModifiedBy>Marcelo Bozi</cp:lastModifiedBy>
  <cp:revision>4</cp:revision>
  <dcterms:created xsi:type="dcterms:W3CDTF">2025-07-23T00:59:00Z</dcterms:created>
  <dcterms:modified xsi:type="dcterms:W3CDTF">2026-04-20T19:56:20Z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1046-12.1.0.25242</vt:lpwstr>
  </property>
  <property fmtid="{D5CDD505-2E9C-101B-9397-08002B2CF9AE}" pid="3" name="ICV">
    <vt:lpwstr>AE5328D049264FE7B6026485E704A1BC_11</vt:lpwstr>
  </property>
</Properties>
</file>