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6A342B-71D1-4807-95F1-B1F94F72B567}" v="4" dt="2026-02-05T14:03:53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Alix da Silva" userId="96d33ebacf8ce257" providerId="LiveId" clId="{5525AF6C-09E0-4B1E-9B98-A94FC5FF8191}"/>
    <pc:docChg chg="addSld modSld">
      <pc:chgData name="Maria Alix da Silva" userId="96d33ebacf8ce257" providerId="LiveId" clId="{5525AF6C-09E0-4B1E-9B98-A94FC5FF8191}" dt="2026-02-05T15:07:20.240" v="68" actId="6549"/>
      <pc:docMkLst>
        <pc:docMk/>
      </pc:docMkLst>
      <pc:sldChg chg="modSp mod">
        <pc:chgData name="Maria Alix da Silva" userId="96d33ebacf8ce257" providerId="LiveId" clId="{5525AF6C-09E0-4B1E-9B98-A94FC5FF8191}" dt="2026-02-05T15:01:01.721" v="19" actId="20577"/>
        <pc:sldMkLst>
          <pc:docMk/>
          <pc:sldMk cId="3611985910" sldId="257"/>
        </pc:sldMkLst>
        <pc:spChg chg="mod">
          <ac:chgData name="Maria Alix da Silva" userId="96d33ebacf8ce257" providerId="LiveId" clId="{5525AF6C-09E0-4B1E-9B98-A94FC5FF8191}" dt="2026-02-05T15:01:01.721" v="19" actId="20577"/>
          <ac:spMkLst>
            <pc:docMk/>
            <pc:sldMk cId="3611985910" sldId="257"/>
            <ac:spMk id="5" creationId="{994DF84E-FC3A-C62B-E28F-490739283F8F}"/>
          </ac:spMkLst>
        </pc:spChg>
      </pc:sldChg>
      <pc:sldChg chg="modSp mod">
        <pc:chgData name="Maria Alix da Silva" userId="96d33ebacf8ce257" providerId="LiveId" clId="{5525AF6C-09E0-4B1E-9B98-A94FC5FF8191}" dt="2026-02-05T15:02:10.070" v="29" actId="20577"/>
        <pc:sldMkLst>
          <pc:docMk/>
          <pc:sldMk cId="3624096422" sldId="258"/>
        </pc:sldMkLst>
        <pc:spChg chg="mod">
          <ac:chgData name="Maria Alix da Silva" userId="96d33ebacf8ce257" providerId="LiveId" clId="{5525AF6C-09E0-4B1E-9B98-A94FC5FF8191}" dt="2026-02-05T15:02:10.070" v="29" actId="20577"/>
          <ac:spMkLst>
            <pc:docMk/>
            <pc:sldMk cId="3624096422" sldId="258"/>
            <ac:spMk id="3" creationId="{7E96ECD8-4C67-F59C-0654-DF29198F5985}"/>
          </ac:spMkLst>
        </pc:spChg>
      </pc:sldChg>
      <pc:sldChg chg="modSp mod">
        <pc:chgData name="Maria Alix da Silva" userId="96d33ebacf8ce257" providerId="LiveId" clId="{5525AF6C-09E0-4B1E-9B98-A94FC5FF8191}" dt="2026-02-05T15:03:38.651" v="39" actId="404"/>
        <pc:sldMkLst>
          <pc:docMk/>
          <pc:sldMk cId="2514736852" sldId="259"/>
        </pc:sldMkLst>
        <pc:spChg chg="mod">
          <ac:chgData name="Maria Alix da Silva" userId="96d33ebacf8ce257" providerId="LiveId" clId="{5525AF6C-09E0-4B1E-9B98-A94FC5FF8191}" dt="2026-02-05T15:03:38.651" v="39" actId="404"/>
          <ac:spMkLst>
            <pc:docMk/>
            <pc:sldMk cId="2514736852" sldId="259"/>
            <ac:spMk id="3" creationId="{F48F239C-F203-E22B-5F5D-599C0514A7B5}"/>
          </ac:spMkLst>
        </pc:spChg>
      </pc:sldChg>
      <pc:sldChg chg="modSp mod">
        <pc:chgData name="Maria Alix da Silva" userId="96d33ebacf8ce257" providerId="LiveId" clId="{5525AF6C-09E0-4B1E-9B98-A94FC5FF8191}" dt="2026-02-05T15:04:09.113" v="41" actId="6549"/>
        <pc:sldMkLst>
          <pc:docMk/>
          <pc:sldMk cId="696405465" sldId="260"/>
        </pc:sldMkLst>
        <pc:spChg chg="mod">
          <ac:chgData name="Maria Alix da Silva" userId="96d33ebacf8ce257" providerId="LiveId" clId="{5525AF6C-09E0-4B1E-9B98-A94FC5FF8191}" dt="2026-02-05T15:04:09.113" v="41" actId="6549"/>
          <ac:spMkLst>
            <pc:docMk/>
            <pc:sldMk cId="696405465" sldId="260"/>
            <ac:spMk id="3" creationId="{3A110876-740F-6DE6-B942-DBB5D412BCA1}"/>
          </ac:spMkLst>
        </pc:spChg>
      </pc:sldChg>
      <pc:sldChg chg="modSp mod">
        <pc:chgData name="Maria Alix da Silva" userId="96d33ebacf8ce257" providerId="LiveId" clId="{5525AF6C-09E0-4B1E-9B98-A94FC5FF8191}" dt="2026-02-05T15:05:26.480" v="45" actId="113"/>
        <pc:sldMkLst>
          <pc:docMk/>
          <pc:sldMk cId="544368265" sldId="261"/>
        </pc:sldMkLst>
        <pc:spChg chg="mod">
          <ac:chgData name="Maria Alix da Silva" userId="96d33ebacf8ce257" providerId="LiveId" clId="{5525AF6C-09E0-4B1E-9B98-A94FC5FF8191}" dt="2026-02-05T15:05:26.480" v="45" actId="113"/>
          <ac:spMkLst>
            <pc:docMk/>
            <pc:sldMk cId="544368265" sldId="261"/>
            <ac:spMk id="3" creationId="{8AC3CE03-56F9-D2C9-C369-05DE454DAC0E}"/>
          </ac:spMkLst>
        </pc:spChg>
      </pc:sldChg>
      <pc:sldChg chg="modSp mod">
        <pc:chgData name="Maria Alix da Silva" userId="96d33ebacf8ce257" providerId="LiveId" clId="{5525AF6C-09E0-4B1E-9B98-A94FC5FF8191}" dt="2026-02-05T15:06:52.479" v="62" actId="6549"/>
        <pc:sldMkLst>
          <pc:docMk/>
          <pc:sldMk cId="4088282547" sldId="262"/>
        </pc:sldMkLst>
        <pc:spChg chg="mod">
          <ac:chgData name="Maria Alix da Silva" userId="96d33ebacf8ce257" providerId="LiveId" clId="{5525AF6C-09E0-4B1E-9B98-A94FC5FF8191}" dt="2026-02-05T15:06:52.479" v="62" actId="6549"/>
          <ac:spMkLst>
            <pc:docMk/>
            <pc:sldMk cId="4088282547" sldId="262"/>
            <ac:spMk id="2" creationId="{21473DE6-2C92-0AC3-DE55-8C06BCE5D746}"/>
          </ac:spMkLst>
        </pc:spChg>
      </pc:sldChg>
      <pc:sldChg chg="addSp modSp new mod">
        <pc:chgData name="Maria Alix da Silva" userId="96d33ebacf8ce257" providerId="LiveId" clId="{5525AF6C-09E0-4B1E-9B98-A94FC5FF8191}" dt="2026-02-05T15:07:20.240" v="68" actId="6549"/>
        <pc:sldMkLst>
          <pc:docMk/>
          <pc:sldMk cId="870018479" sldId="263"/>
        </pc:sldMkLst>
        <pc:spChg chg="add mod">
          <ac:chgData name="Maria Alix da Silva" userId="96d33ebacf8ce257" providerId="LiveId" clId="{5525AF6C-09E0-4B1E-9B98-A94FC5FF8191}" dt="2026-02-05T15:07:20.240" v="68" actId="6549"/>
          <ac:spMkLst>
            <pc:docMk/>
            <pc:sldMk cId="870018479" sldId="263"/>
            <ac:spMk id="3" creationId="{5912C8C1-70BC-54E0-5908-D70B247CAB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05/02/2026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61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cap="all" dirty="0"/>
              <a:t>1ª PARTE: CANTO DEVOCIONAL</a:t>
            </a:r>
          </a:p>
          <a:p>
            <a:endParaRPr lang="pt-BR" sz="3200" dirty="0"/>
          </a:p>
          <a:p>
            <a:r>
              <a:rPr lang="pt-BR" sz="4000" cap="all" dirty="0"/>
              <a:t>Quando o fogo do amor ardeu no peito</a:t>
            </a:r>
            <a:endParaRPr lang="pt-BR" sz="4000" dirty="0"/>
          </a:p>
          <a:p>
            <a:r>
              <a:rPr lang="pt-BR" sz="4000" cap="all" dirty="0"/>
              <a:t>Vindo da luz tão radiante de Jesus</a:t>
            </a:r>
            <a:endParaRPr lang="pt-BR" sz="4000" dirty="0"/>
          </a:p>
          <a:p>
            <a:r>
              <a:rPr lang="pt-BR" sz="4000" cap="all" dirty="0"/>
              <a:t>Não resistiu a este amor puro e perfeito</a:t>
            </a:r>
            <a:endParaRPr lang="pt-BR" sz="4000" dirty="0"/>
          </a:p>
          <a:p>
            <a:r>
              <a:rPr lang="pt-BR" sz="4000" cap="all" dirty="0"/>
              <a:t>Seguiu feliz os estigmas da Cruz</a:t>
            </a:r>
          </a:p>
          <a:p>
            <a:endParaRPr lang="pt-BR" sz="4000" dirty="0"/>
          </a:p>
          <a:p>
            <a:r>
              <a:rPr lang="pt-BR" sz="4000" cap="all" dirty="0"/>
              <a:t> E na pobreza foi reerguer Santa Maria</a:t>
            </a:r>
            <a:endParaRPr lang="pt-BR" sz="4000" dirty="0"/>
          </a:p>
          <a:p>
            <a:r>
              <a:rPr lang="pt-BR" sz="4000" cap="all" dirty="0"/>
              <a:t>E nela toda igreja do Senhor</a:t>
            </a:r>
            <a:endParaRPr lang="pt-BR" sz="4000" dirty="0"/>
          </a:p>
          <a:p>
            <a:r>
              <a:rPr lang="pt-BR" sz="4000" cap="all" dirty="0"/>
              <a:t>Na eucaristia, na alegria, o dia a dia</a:t>
            </a:r>
            <a:endParaRPr lang="pt-BR" sz="4000" dirty="0"/>
          </a:p>
          <a:p>
            <a:r>
              <a:rPr lang="pt-BR" sz="4000" cap="all" dirty="0"/>
              <a:t>Ele vivia o evangelho com fervor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912C8C1-70BC-54E0-5908-D70B247CAB81}"/>
              </a:ext>
            </a:extLst>
          </p:cNvPr>
          <p:cNvSpPr txBox="1"/>
          <p:nvPr/>
        </p:nvSpPr>
        <p:spPr>
          <a:xfrm>
            <a:off x="663678" y="227483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b="1" i="1" cap="all"/>
              <a:t>A </a:t>
            </a:r>
            <a:r>
              <a:rPr lang="pt-BR" sz="3600" b="1" i="1" cap="all" dirty="0"/>
              <a:t>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  <a:p>
            <a:r>
              <a:rPr lang="pt-BR" sz="3600" b="1" i="1" cap="all" dirty="0"/>
              <a:t>A gente pode ser muito mais feliz</a:t>
            </a:r>
            <a:endParaRPr lang="pt-BR" sz="3600" dirty="0"/>
          </a:p>
          <a:p>
            <a:r>
              <a:rPr lang="pt-BR" sz="3600" b="1" i="1" cap="all" dirty="0"/>
              <a:t>Seguindo o exemplo de Francisco de Assis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870018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91730" y="147189"/>
            <a:ext cx="1184295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Lá entre flores, encontrou a paz e harmonia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Cantando amores ao Deus da criação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Pássaros, ventos, animais, o Sol e a Lua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os arvoredos chamou todos de irmãos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Sorriu aos pobres, seus amigos preferidos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Viu Jesus Cristo no semblante do irmão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Com os mais sofridos, mais amados, mais queridos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Na sua mesa, ele repartiu o pão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feliz....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7729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Depois vieram também Clara e Antônio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muitos outros com entusiasmo e ardor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tão somente pela fé em Jesus Cristo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Eles fizeram a revolução do amor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este amor foi tão amado por Francisco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Que o seu ser se revestiu de luz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 na explosão da graça, em felicidade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Celebrou sua páscoa nos estigmas da Cruz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A gente pode ser muito mais feliz...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217538" y="115810"/>
            <a:ext cx="1181714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b="1" cap="all" dirty="0">
                <a:solidFill>
                  <a:srgbClr val="FF0000"/>
                </a:solidFill>
              </a:rPr>
              <a:t>Terceiro Dia </a:t>
            </a:r>
            <a:r>
              <a:rPr lang="pt-BR" sz="4000" cap="all" dirty="0">
                <a:solidFill>
                  <a:srgbClr val="FF0000"/>
                </a:solidFill>
              </a:rPr>
              <a:t>(04/04/2026) – 19h30</a:t>
            </a:r>
          </a:p>
          <a:p>
            <a:endParaRPr lang="pt-BR" sz="4000" dirty="0">
              <a:solidFill>
                <a:srgbClr val="FF0000"/>
              </a:solidFill>
            </a:endParaRPr>
          </a:p>
          <a:p>
            <a:r>
              <a:rPr lang="pt-BR" sz="4000" cap="all" dirty="0"/>
              <a:t>Seráfico pai São Francisco devotíssimo da Rainha dos céus, de quem recebestes inefáveis bondades e a proclamastes Patrona de vossas obras, obtende-me a filial devoção a Imaculada Virgem Maria como é a vontade de Deus.</a:t>
            </a:r>
          </a:p>
          <a:p>
            <a:endParaRPr lang="pt-BR" sz="4000" dirty="0"/>
          </a:p>
          <a:p>
            <a:r>
              <a:rPr lang="pt-BR" sz="4000" b="1" i="1" cap="all" dirty="0"/>
              <a:t>Creio, Pai-Nosso, Ave-Maria e Glória.</a:t>
            </a:r>
            <a:endParaRPr lang="pt-BR" sz="40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PARTE: ORAÇÃO JUBILAR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ORAÇÃO FINAL DE TODOS OS DIAS</a:t>
            </a:r>
          </a:p>
          <a:p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6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pt-BR" sz="3600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façam juntos a oração que segue)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São Francisco, nosso irmão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 tu que há oitocentos anos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ias ao encontro da irmã morte como um homem pacificado,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intercede por nós junto do Senhor.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no Crucifixo de São Damião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 reconheceste a verdadeira paz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endParaRPr lang="pt-BR" sz="3600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ensina-nos a buscar n`Ele a fonte de toda reconciliação, que derruba todos os muros.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Tu que, desarmado, atravessaste as linhas de guerra e de incompreensão,</a:t>
            </a:r>
          </a:p>
          <a:p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concede-nos a coragem de construir pontes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onde o mundo ergue fronteiras.</a:t>
            </a:r>
          </a:p>
          <a:p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Neste tempo afligido por conflitos e divisões, </a:t>
            </a:r>
            <a:r>
              <a:rPr lang="pt-BR" sz="3600" b="1" cap="all" dirty="0">
                <a:latin typeface="Arial" panose="020B0604020202020204" pitchFamily="34" charset="0"/>
                <a:cs typeface="Arial" panose="020B0604020202020204" pitchFamily="34" charset="0"/>
              </a:rPr>
              <a:t>intercede para que nos tornemos operadores de paz: </a:t>
            </a:r>
            <a:r>
              <a:rPr lang="pt-BR" sz="3600" cap="all" dirty="0">
                <a:latin typeface="Arial" panose="020B0604020202020204" pitchFamily="34" charset="0"/>
                <a:cs typeface="Arial" panose="020B0604020202020204" pitchFamily="34" charset="0"/>
              </a:rPr>
              <a:t>testemunhas desarmadas e desarmantes da paz que vem de Cristo.  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445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6</cp:revision>
  <dcterms:created xsi:type="dcterms:W3CDTF">2026-02-04T21:23:08Z</dcterms:created>
  <dcterms:modified xsi:type="dcterms:W3CDTF">2026-02-05T20:12:06Z</dcterms:modified>
</cp:coreProperties>
</file>