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72BC66-ADAB-620C-6BFD-C6C962849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31EAD2-0468-44FD-EECD-DA661B548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DE0F929-8D32-D1F9-665F-43459B787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8F242F-6A30-B938-92E7-790D14E9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E6E008-D053-C1F6-B714-75FBB87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312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356DA7-132A-9FFC-EE04-ED84F684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DC6A08-C52D-51FC-3658-114B61F8E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048916-C74E-3341-26E4-F070811F7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B777E7-BAB8-F400-AD78-F83C9AD76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060381D-1764-75D2-BAF0-24E04932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079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85E864-5AA6-8F4A-50BB-4CA5BD4FA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FA0B275-4013-CFDC-049F-C89D311BF4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D31635B-465F-6CE0-883C-EE85AB213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7D5DAB-C12A-5177-AEFB-8C30D674B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DB6F35-1E72-050A-75EC-521AFC59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20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15C7FB-F74C-6D23-66FF-6DB5770F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4CF863-C286-29FC-CF3B-BEC4BEE8DE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A03E06-448E-ADC2-7630-E140B879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F62376-E342-7197-39FB-BB971B669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65736A-344A-1072-F5DE-84F6F05F4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01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F1A13-2923-21EA-3B9B-53215E8FF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B4FB3F-22EE-F19A-210D-39803C145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44D3A25-FB89-5F58-2F26-E30D8F23A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CE9F551-B089-01DF-6A97-1036D6AB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A4A053-12FE-8730-B28E-07185569F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33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CCCF63-2877-3D2D-CC2C-662181CF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9FD843-B818-10F6-037B-EAFB93C12F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6E2901-25AB-84E8-76E7-58FB369F7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C3A7-C4C2-7142-13E3-A2BEB28F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ECBB-E9C2-7FFC-9045-7E0304CDE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9C37E-33AA-A2C1-A288-2A551742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4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3320-E683-2DFD-87A5-A8E51948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881E48-A704-9F14-DE89-109D9AED1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2D41481-8AB1-6BDE-D528-E6FF4C3A40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2934ECE-CAAE-82E8-62AF-7DCA6C8BD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D1BD80A-CA64-9830-A94E-BF03E9EA2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E8467FA-F76B-A98F-0203-D5EBB88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DF17008-87A2-13F1-9BB4-2A9FE34BB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D582B93-48E5-C25E-7595-93820C9E8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014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96AFA-11E4-B1C6-198E-753296428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840B276-A641-3B22-04B8-8EA8147DC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9D65F8E-C310-A0CF-A1EF-C064CE2E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44E0EA1-7450-DA3E-2D9D-E53721BF4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934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E71DFA3-281E-7947-D19C-1DD64F47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DDB858-3122-C19D-8C93-9745166A8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E8D653-E1A5-C323-20A4-BB61B7D97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780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7C7314-3204-66C3-C1AD-EEFB4FE5A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E4614A3-EC4C-59FF-E1D5-B7C23B68A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C79B2AD-B784-0422-8054-FF220015CE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8B7BEF-9307-D8F5-C447-1140CFFE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58C384-83F3-212A-5025-E2C15215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396FD46-E2E5-5F01-4080-E8092F827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24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B6BA7-B1BF-8E7E-8EFB-63148AFE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26D814E-002F-5BD4-70C7-3B6B0ACFCF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8A378E-A40E-3BEE-0E2E-EAC8735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F0220F-E1F7-ED3B-DA39-13FC9AF8F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A4CF567-8E9B-98E1-DA97-E6A79F9B9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379D51-9FBB-2721-D887-D7053394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4916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AD9A962-4C24-FB1A-7098-BD2F97B9A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261AA9B-5294-A6B3-3574-E56061C84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29483E-F9A7-4B1A-7B93-BCDE40EC52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D205D-BA83-4F71-8FA2-2455D1FC3CCC}" type="datetimeFigureOut">
              <a:rPr lang="pt-BR" smtClean="0"/>
              <a:t>04/02/2026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27E4EB-127B-3080-D0D6-FF2CFD1FF4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FF0362-DAC6-04E8-740C-F347D2521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9A0BBC-512D-4C39-8208-91D6D268025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566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A30E4B-A3E0-C510-C7F9-BCC78D7AD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1589394"/>
            <a:ext cx="11444748" cy="2387600"/>
          </a:xfrm>
        </p:spPr>
        <p:txBody>
          <a:bodyPr>
            <a:normAutofit fontScale="90000"/>
          </a:bodyPr>
          <a:lstStyle/>
          <a:p>
            <a:r>
              <a:rPr lang="pt-BR" sz="4900" dirty="0"/>
              <a:t>NOVENA JUBILAR DOS 800 ANOS DO TRÂNSITO DE SÃO FRANCISCO DE ASSIS - 2026</a:t>
            </a:r>
            <a:br>
              <a:rPr lang="pt-BR" dirty="0"/>
            </a:br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D0183CF-A3FB-EA05-D266-E3D4F556D3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40725"/>
            <a:ext cx="9144000" cy="1655762"/>
          </a:xfrm>
        </p:spPr>
        <p:txBody>
          <a:bodyPr/>
          <a:lstStyle/>
          <a:p>
            <a:br>
              <a:rPr lang="pt-BR" dirty="0"/>
            </a:br>
            <a:r>
              <a:rPr lang="pt-BR" dirty="0"/>
              <a:t>Padre: Cantemos juntos o Hino devocional a São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479405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994DF84E-FC3A-C62B-E28F-490739283F8F}"/>
              </a:ext>
            </a:extLst>
          </p:cNvPr>
          <p:cNvSpPr txBox="1"/>
          <p:nvPr/>
        </p:nvSpPr>
        <p:spPr>
          <a:xfrm>
            <a:off x="204020" y="166496"/>
            <a:ext cx="1178396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000" dirty="0"/>
              <a:t>                                       1ª PARTE: CANTO DEVOCIONAL</a:t>
            </a:r>
          </a:p>
          <a:p>
            <a:r>
              <a:rPr lang="pt-BR" sz="3200" dirty="0"/>
              <a:t>Quando o fogo do amor ardeu no peito </a:t>
            </a:r>
          </a:p>
          <a:p>
            <a:r>
              <a:rPr lang="pt-BR" sz="3200" dirty="0"/>
              <a:t>Vindo da luz tão radiante de Jesus</a:t>
            </a:r>
          </a:p>
          <a:p>
            <a:r>
              <a:rPr lang="pt-BR" sz="3200" dirty="0"/>
              <a:t>Não resistiu a este amor puro e perfeito</a:t>
            </a:r>
          </a:p>
          <a:p>
            <a:r>
              <a:rPr lang="pt-BR" sz="3200" dirty="0"/>
              <a:t>Seguiu feliz os estigmas da Cruz</a:t>
            </a:r>
          </a:p>
          <a:p>
            <a:r>
              <a:rPr lang="pt-BR" sz="3200" dirty="0"/>
              <a:t>E na pobreza foi reerguer Santa Maria </a:t>
            </a:r>
          </a:p>
          <a:p>
            <a:r>
              <a:rPr lang="pt-BR" sz="3200" dirty="0"/>
              <a:t>E nela toda igreja do Senhor,</a:t>
            </a:r>
          </a:p>
          <a:p>
            <a:r>
              <a:rPr lang="pt-BR" sz="3200" dirty="0"/>
              <a:t>Na eucaristia, na alegria, o dia a dia </a:t>
            </a:r>
          </a:p>
          <a:p>
            <a:r>
              <a:rPr lang="pt-BR" sz="3200" dirty="0"/>
              <a:t>Ele vivia o evangelho com fervor</a:t>
            </a:r>
          </a:p>
          <a:p>
            <a:r>
              <a:rPr lang="pt-BR" sz="3200" b="1" dirty="0"/>
              <a:t>A gente pode ser muito mais feliz </a:t>
            </a:r>
          </a:p>
          <a:p>
            <a:r>
              <a:rPr lang="pt-BR" sz="3200" b="1" dirty="0"/>
              <a:t>Seguindo o exemplo de Francisco de Assis </a:t>
            </a:r>
          </a:p>
          <a:p>
            <a:r>
              <a:rPr lang="pt-BR" sz="3200" b="1" dirty="0"/>
              <a:t>A gente pode ser muito mais feliz</a:t>
            </a:r>
          </a:p>
          <a:p>
            <a:r>
              <a:rPr lang="pt-BR" sz="3200" b="1" dirty="0"/>
              <a:t>Seguindo o exemplo de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361198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E96ECD8-4C67-F59C-0654-DF29198F5985}"/>
              </a:ext>
            </a:extLst>
          </p:cNvPr>
          <p:cNvSpPr txBox="1"/>
          <p:nvPr/>
        </p:nvSpPr>
        <p:spPr>
          <a:xfrm>
            <a:off x="162233" y="304995"/>
            <a:ext cx="1151849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400" dirty="0"/>
              <a:t>Lá entre flores, encontrou a paz e harmonia</a:t>
            </a:r>
          </a:p>
          <a:p>
            <a:r>
              <a:rPr lang="pt-BR" sz="3400" dirty="0"/>
              <a:t>Cantando amores ao Deus da criação</a:t>
            </a:r>
          </a:p>
          <a:p>
            <a:r>
              <a:rPr lang="pt-BR" sz="3400" dirty="0"/>
              <a:t>Pássaros, ventos, animais, o Sol e a Lua</a:t>
            </a:r>
          </a:p>
          <a:p>
            <a:r>
              <a:rPr lang="pt-BR" sz="3400" dirty="0"/>
              <a:t>E os arvoredos chamou todos de irmãos</a:t>
            </a:r>
          </a:p>
          <a:p>
            <a:r>
              <a:rPr lang="pt-BR" sz="3400" dirty="0"/>
              <a:t>Sorriu aos pobres, seus amigos preferidos</a:t>
            </a:r>
          </a:p>
          <a:p>
            <a:r>
              <a:rPr lang="pt-BR" sz="3400" dirty="0"/>
              <a:t>Viu Jesus Cristo no semblante do irmão</a:t>
            </a:r>
          </a:p>
          <a:p>
            <a:r>
              <a:rPr lang="pt-BR" sz="3400" dirty="0"/>
              <a:t>Com os mais sofridos, mais amados, mais queridos</a:t>
            </a:r>
          </a:p>
          <a:p>
            <a:r>
              <a:rPr lang="pt-BR" sz="3400" dirty="0"/>
              <a:t>Na sua mesa, ele repartiu o pão</a:t>
            </a:r>
          </a:p>
          <a:p>
            <a:r>
              <a:rPr lang="pt-BR" sz="3400" b="1" dirty="0"/>
              <a:t>A gente pode ser muito mais feliz</a:t>
            </a:r>
          </a:p>
          <a:p>
            <a:r>
              <a:rPr lang="pt-BR" sz="3400" b="1" dirty="0"/>
              <a:t>Seguindo o exemplo de Francisco de Assis</a:t>
            </a:r>
          </a:p>
          <a:p>
            <a:r>
              <a:rPr lang="pt-BR" sz="3400" b="1" dirty="0"/>
              <a:t>A gente pode ser muito mais feliz</a:t>
            </a:r>
          </a:p>
          <a:p>
            <a:r>
              <a:rPr lang="pt-BR" sz="3400" b="1" dirty="0"/>
              <a:t>Seguindo o exemplo de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3624096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F239C-F203-E22B-5F5D-599C0514A7B5}"/>
              </a:ext>
            </a:extLst>
          </p:cNvPr>
          <p:cNvSpPr txBox="1"/>
          <p:nvPr/>
        </p:nvSpPr>
        <p:spPr>
          <a:xfrm>
            <a:off x="247035" y="290246"/>
            <a:ext cx="11315700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400" dirty="0"/>
              <a:t>Depois vieram também Clara e Antônio</a:t>
            </a:r>
          </a:p>
          <a:p>
            <a:r>
              <a:rPr lang="pt-BR" sz="3400" dirty="0"/>
              <a:t>E muitos outros com entusiasmo e ardor</a:t>
            </a:r>
          </a:p>
          <a:p>
            <a:r>
              <a:rPr lang="pt-BR" sz="3400" dirty="0"/>
              <a:t>E tão somente pela fé em Jesus Cristo</a:t>
            </a:r>
          </a:p>
          <a:p>
            <a:r>
              <a:rPr lang="pt-BR" sz="3400" dirty="0"/>
              <a:t>Eles fizeram a revolução do amor</a:t>
            </a:r>
          </a:p>
          <a:p>
            <a:r>
              <a:rPr lang="pt-BR" sz="3400" dirty="0"/>
              <a:t>E este amor foi tão amado por Francisco</a:t>
            </a:r>
          </a:p>
          <a:p>
            <a:r>
              <a:rPr lang="pt-BR" sz="3400" dirty="0"/>
              <a:t>Que o seu ser se revestiu de luz</a:t>
            </a:r>
          </a:p>
          <a:p>
            <a:r>
              <a:rPr lang="pt-BR" sz="3400" dirty="0"/>
              <a:t>E na explosão da graça, em felicidade</a:t>
            </a:r>
          </a:p>
          <a:p>
            <a:r>
              <a:rPr lang="pt-BR" sz="3400" dirty="0"/>
              <a:t>Celebrou sua páscoa nos estigmas da Cruz</a:t>
            </a:r>
          </a:p>
          <a:p>
            <a:r>
              <a:rPr lang="pt-BR" sz="3400" b="1" dirty="0"/>
              <a:t>A gente pode ser muito mais feliz</a:t>
            </a:r>
          </a:p>
          <a:p>
            <a:r>
              <a:rPr lang="pt-BR" sz="3400" b="1" dirty="0"/>
              <a:t>Seguindo o exemplo de Francisco de Assis</a:t>
            </a:r>
          </a:p>
          <a:p>
            <a:r>
              <a:rPr lang="pt-BR" sz="3400" b="1" dirty="0"/>
              <a:t>A gente pode ser muito mais feliz</a:t>
            </a:r>
          </a:p>
          <a:p>
            <a:r>
              <a:rPr lang="pt-BR" sz="3400" b="1" dirty="0"/>
              <a:t>Seguindo o exemplo de Francisco de Assis</a:t>
            </a:r>
          </a:p>
        </p:txBody>
      </p:sp>
    </p:spTree>
    <p:extLst>
      <p:ext uri="{BB962C8B-B14F-4D97-AF65-F5344CB8AC3E}">
        <p14:creationId xmlns:p14="http://schemas.microsoft.com/office/powerpoint/2010/main" val="2514736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A110876-740F-6DE6-B942-DBB5D412BCA1}"/>
              </a:ext>
            </a:extLst>
          </p:cNvPr>
          <p:cNvSpPr txBox="1"/>
          <p:nvPr/>
        </p:nvSpPr>
        <p:spPr>
          <a:xfrm>
            <a:off x="630492" y="499268"/>
            <a:ext cx="11020733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400" dirty="0">
                <a:solidFill>
                  <a:srgbClr val="FF0000"/>
                </a:solidFill>
              </a:rPr>
              <a:t>(O Padre recita a oração correspondente ao dia da novena)  -  Primeiro Dia (04/02/2026) – 19h30</a:t>
            </a:r>
          </a:p>
          <a:p>
            <a:endParaRPr lang="pt-BR" sz="3400" dirty="0">
              <a:solidFill>
                <a:srgbClr val="FF0000"/>
              </a:solidFill>
            </a:endParaRPr>
          </a:p>
          <a:p>
            <a:r>
              <a:rPr lang="pt-BR" sz="3400" dirty="0"/>
              <a:t>Admirável pai São Francisco, anjo de paz e arauto do Rei dos reis, que com vossas virtudes sois</a:t>
            </a:r>
          </a:p>
          <a:p>
            <a:r>
              <a:rPr lang="pt-BR" sz="3400" dirty="0"/>
              <a:t>uma das maiores Glórias da Igreja, obtende-me por vossas chagas e por vossas grandezas, as</a:t>
            </a:r>
          </a:p>
          <a:p>
            <a:r>
              <a:rPr lang="pt-BR" sz="3400" dirty="0"/>
              <a:t>virtudes próprias de meu estado e a graça que Vos peço, se é a vontade de Deus.</a:t>
            </a:r>
          </a:p>
          <a:p>
            <a:r>
              <a:rPr lang="pt-BR" sz="3400" b="1" dirty="0"/>
              <a:t>TODOS : Creio, Pai-Nosso, Ave-Maria e Glória.</a:t>
            </a:r>
          </a:p>
        </p:txBody>
      </p:sp>
    </p:spTree>
    <p:extLst>
      <p:ext uri="{BB962C8B-B14F-4D97-AF65-F5344CB8AC3E}">
        <p14:creationId xmlns:p14="http://schemas.microsoft.com/office/powerpoint/2010/main" val="69640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AC3CE03-56F9-D2C9-C369-05DE454DAC0E}"/>
              </a:ext>
            </a:extLst>
          </p:cNvPr>
          <p:cNvSpPr txBox="1"/>
          <p:nvPr/>
        </p:nvSpPr>
        <p:spPr>
          <a:xfrm>
            <a:off x="162232" y="197346"/>
            <a:ext cx="1202976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400" dirty="0"/>
              <a:t>3ª PARTE: ORAÇÃO JUBILAR</a:t>
            </a:r>
          </a:p>
          <a:p>
            <a:endParaRPr lang="pt-BR" sz="3400" dirty="0"/>
          </a:p>
          <a:p>
            <a:r>
              <a:rPr lang="pt-BR" sz="3400" dirty="0"/>
              <a:t>ORAÇÃO FINAL DE TODOS OS DIAS</a:t>
            </a:r>
          </a:p>
          <a:p>
            <a:r>
              <a:rPr lang="pt-BR" sz="3400" dirty="0"/>
              <a:t>(todos façam juntos a oração que segue)</a:t>
            </a:r>
          </a:p>
          <a:p>
            <a:endParaRPr lang="pt-BR" sz="3400" dirty="0"/>
          </a:p>
          <a:p>
            <a:endParaRPr lang="pt-BR" sz="3400" dirty="0"/>
          </a:p>
          <a:p>
            <a:r>
              <a:rPr lang="pt-BR" sz="3400" b="1" dirty="0"/>
              <a:t>São Francisco, nosso irmão</a:t>
            </a:r>
            <a:r>
              <a:rPr lang="pt-BR" sz="3400" dirty="0"/>
              <a:t>, tu que há oitocentos anos</a:t>
            </a:r>
          </a:p>
          <a:p>
            <a:r>
              <a:rPr lang="pt-BR" sz="3400" dirty="0"/>
              <a:t>ias ao encontro da irmã morte como um homem pacificado,</a:t>
            </a:r>
          </a:p>
          <a:p>
            <a:r>
              <a:rPr lang="pt-BR" sz="3400" dirty="0"/>
              <a:t>intercede por nós junto do Senhor.</a:t>
            </a:r>
          </a:p>
          <a:p>
            <a:r>
              <a:rPr lang="pt-BR" sz="3400" dirty="0"/>
              <a:t>Tu no Crucifixo de São Damião</a:t>
            </a:r>
            <a:r>
              <a:rPr lang="pt-BR" sz="3400" b="1" dirty="0"/>
              <a:t> reconheceste a verdadeira paz</a:t>
            </a:r>
            <a:r>
              <a:rPr lang="pt-BR" sz="3400" dirty="0"/>
              <a:t>,</a:t>
            </a:r>
          </a:p>
          <a:p>
            <a:endParaRPr lang="pt-BR" sz="3400" dirty="0"/>
          </a:p>
        </p:txBody>
      </p:sp>
    </p:spTree>
    <p:extLst>
      <p:ext uri="{BB962C8B-B14F-4D97-AF65-F5344CB8AC3E}">
        <p14:creationId xmlns:p14="http://schemas.microsoft.com/office/powerpoint/2010/main" val="544368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1473DE6-2C92-0AC3-DE55-8C06BCE5D746}"/>
              </a:ext>
            </a:extLst>
          </p:cNvPr>
          <p:cNvSpPr txBox="1"/>
          <p:nvPr/>
        </p:nvSpPr>
        <p:spPr>
          <a:xfrm>
            <a:off x="162232" y="197346"/>
            <a:ext cx="12029768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400" dirty="0"/>
              <a:t>ensina-nos a buscar n`Ele a fonte de toda reconciliação</a:t>
            </a:r>
          </a:p>
          <a:p>
            <a:r>
              <a:rPr lang="pt-BR" sz="3400" dirty="0"/>
              <a:t>que derruba todos os muros.</a:t>
            </a:r>
          </a:p>
          <a:p>
            <a:r>
              <a:rPr lang="pt-BR" sz="3400" dirty="0"/>
              <a:t>Tu que, desarmado, atravessaste as linhas de guerra</a:t>
            </a:r>
          </a:p>
          <a:p>
            <a:r>
              <a:rPr lang="pt-BR" sz="3400" dirty="0"/>
              <a:t>e de incompreensão,</a:t>
            </a:r>
          </a:p>
          <a:p>
            <a:r>
              <a:rPr lang="pt-BR" sz="3400" b="1" dirty="0"/>
              <a:t>concede-nos a coragem de construir pontes</a:t>
            </a:r>
          </a:p>
          <a:p>
            <a:r>
              <a:rPr lang="pt-BR" sz="3400" dirty="0"/>
              <a:t>onde o mundo ergue fronteiras.</a:t>
            </a:r>
          </a:p>
          <a:p>
            <a:r>
              <a:rPr lang="pt-BR" sz="3400" dirty="0"/>
              <a:t>Neste tempo afligido por conflitos e divisões,</a:t>
            </a:r>
          </a:p>
          <a:p>
            <a:r>
              <a:rPr lang="pt-BR" sz="3400" b="1" dirty="0"/>
              <a:t>intercede para que nos tornemos operadores de paz:</a:t>
            </a:r>
          </a:p>
          <a:p>
            <a:r>
              <a:rPr lang="pt-BR" sz="3400" dirty="0"/>
              <a:t>testemunhas desarmadas e desarmantes da paz que vem de Cristo.</a:t>
            </a:r>
          </a:p>
          <a:p>
            <a:r>
              <a:rPr lang="pt-BR" sz="3400" dirty="0"/>
              <a:t>Amém</a:t>
            </a:r>
          </a:p>
        </p:txBody>
      </p:sp>
    </p:spTree>
    <p:extLst>
      <p:ext uri="{BB962C8B-B14F-4D97-AF65-F5344CB8AC3E}">
        <p14:creationId xmlns:p14="http://schemas.microsoft.com/office/powerpoint/2010/main" val="40882825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518</Words>
  <Application>Microsoft Office PowerPoint</Application>
  <PresentationFormat>Widescreen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Tema do Office</vt:lpstr>
      <vt:lpstr>NOVENA JUBILAR DOS 800 ANOS DO TRÂNSITO DE SÃO FRANCISCO DE ASSIS - 2026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Alix da Silva</dc:creator>
  <cp:lastModifiedBy>Maria Alix da Silva</cp:lastModifiedBy>
  <cp:revision>4</cp:revision>
  <dcterms:created xsi:type="dcterms:W3CDTF">2026-02-04T21:23:08Z</dcterms:created>
  <dcterms:modified xsi:type="dcterms:W3CDTF">2026-02-04T21:35:17Z</dcterms:modified>
</cp:coreProperties>
</file>