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955F8-C9FA-4CE0-B77D-8126C192240C}" v="1" dt="2026-02-05T20:20:05.888"/>
    <p1510:client id="{486A342B-71D1-4807-95F1-B1F94F72B567}" v="4" dt="2026-02-05T14:03:53.376"/>
    <p1510:client id="{500331F6-5DD2-4D6D-A9B6-275765009139}" v="1" dt="2026-02-05T20:14:39.539"/>
    <p1510:client id="{59064331-2B57-4841-B0DE-D5A217419308}" v="1" dt="2026-02-05T20:31:26.200"/>
    <p1510:client id="{6285707A-DC5E-4D0B-AFC2-FAB34A80F44A}" v="1" dt="2026-02-05T20:28:31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Alix da Silva" userId="96d33ebacf8ce257" providerId="LiveId" clId="{5525AF6C-09E0-4B1E-9B98-A94FC5FF8191}"/>
    <pc:docChg chg="addSld modSld">
      <pc:chgData name="Maria Alix da Silva" userId="96d33ebacf8ce257" providerId="LiveId" clId="{5525AF6C-09E0-4B1E-9B98-A94FC5FF8191}" dt="2026-02-05T20:31:48.061" v="92" actId="255"/>
      <pc:docMkLst>
        <pc:docMk/>
      </pc:docMkLst>
      <pc:sldChg chg="modSp mod">
        <pc:chgData name="Maria Alix da Silva" userId="96d33ebacf8ce257" providerId="LiveId" clId="{5525AF6C-09E0-4B1E-9B98-A94FC5FF8191}" dt="2026-02-05T15:01:01.721" v="19" actId="20577"/>
        <pc:sldMkLst>
          <pc:docMk/>
          <pc:sldMk cId="3611985910" sldId="257"/>
        </pc:sldMkLst>
        <pc:spChg chg="mod">
          <ac:chgData name="Maria Alix da Silva" userId="96d33ebacf8ce257" providerId="LiveId" clId="{5525AF6C-09E0-4B1E-9B98-A94FC5FF8191}" dt="2026-02-05T15:01:01.721" v="19" actId="20577"/>
          <ac:spMkLst>
            <pc:docMk/>
            <pc:sldMk cId="3611985910" sldId="257"/>
            <ac:spMk id="5" creationId="{994DF84E-FC3A-C62B-E28F-490739283F8F}"/>
          </ac:spMkLst>
        </pc:spChg>
      </pc:sldChg>
      <pc:sldChg chg="modSp mod">
        <pc:chgData name="Maria Alix da Silva" userId="96d33ebacf8ce257" providerId="LiveId" clId="{5525AF6C-09E0-4B1E-9B98-A94FC5FF8191}" dt="2026-02-05T15:02:10.070" v="29" actId="20577"/>
        <pc:sldMkLst>
          <pc:docMk/>
          <pc:sldMk cId="3624096422" sldId="258"/>
        </pc:sldMkLst>
        <pc:spChg chg="mod">
          <ac:chgData name="Maria Alix da Silva" userId="96d33ebacf8ce257" providerId="LiveId" clId="{5525AF6C-09E0-4B1E-9B98-A94FC5FF8191}" dt="2026-02-05T15:02:10.070" v="29" actId="20577"/>
          <ac:spMkLst>
            <pc:docMk/>
            <pc:sldMk cId="3624096422" sldId="258"/>
            <ac:spMk id="3" creationId="{7E96ECD8-4C67-F59C-0654-DF29198F5985}"/>
          </ac:spMkLst>
        </pc:spChg>
      </pc:sldChg>
      <pc:sldChg chg="modSp mod">
        <pc:chgData name="Maria Alix da Silva" userId="96d33ebacf8ce257" providerId="LiveId" clId="{5525AF6C-09E0-4B1E-9B98-A94FC5FF8191}" dt="2026-02-05T15:03:38.651" v="39" actId="404"/>
        <pc:sldMkLst>
          <pc:docMk/>
          <pc:sldMk cId="2514736852" sldId="259"/>
        </pc:sldMkLst>
        <pc:spChg chg="mod">
          <ac:chgData name="Maria Alix da Silva" userId="96d33ebacf8ce257" providerId="LiveId" clId="{5525AF6C-09E0-4B1E-9B98-A94FC5FF8191}" dt="2026-02-05T15:03:38.651" v="39" actId="404"/>
          <ac:spMkLst>
            <pc:docMk/>
            <pc:sldMk cId="2514736852" sldId="259"/>
            <ac:spMk id="3" creationId="{F48F239C-F203-E22B-5F5D-599C0514A7B5}"/>
          </ac:spMkLst>
        </pc:spChg>
      </pc:sldChg>
      <pc:sldChg chg="modSp mod">
        <pc:chgData name="Maria Alix da Silva" userId="96d33ebacf8ce257" providerId="LiveId" clId="{5525AF6C-09E0-4B1E-9B98-A94FC5FF8191}" dt="2026-02-05T20:31:48.061" v="92" actId="255"/>
        <pc:sldMkLst>
          <pc:docMk/>
          <pc:sldMk cId="696405465" sldId="260"/>
        </pc:sldMkLst>
        <pc:spChg chg="mod">
          <ac:chgData name="Maria Alix da Silva" userId="96d33ebacf8ce257" providerId="LiveId" clId="{5525AF6C-09E0-4B1E-9B98-A94FC5FF8191}" dt="2026-02-05T20:31:48.061" v="92" actId="255"/>
          <ac:spMkLst>
            <pc:docMk/>
            <pc:sldMk cId="696405465" sldId="260"/>
            <ac:spMk id="3" creationId="{3A110876-740F-6DE6-B942-DBB5D412BCA1}"/>
          </ac:spMkLst>
        </pc:spChg>
      </pc:sldChg>
      <pc:sldChg chg="modSp mod">
        <pc:chgData name="Maria Alix da Silva" userId="96d33ebacf8ce257" providerId="LiveId" clId="{5525AF6C-09E0-4B1E-9B98-A94FC5FF8191}" dt="2026-02-05T15:05:26.480" v="45" actId="113"/>
        <pc:sldMkLst>
          <pc:docMk/>
          <pc:sldMk cId="544368265" sldId="261"/>
        </pc:sldMkLst>
        <pc:spChg chg="mod">
          <ac:chgData name="Maria Alix da Silva" userId="96d33ebacf8ce257" providerId="LiveId" clId="{5525AF6C-09E0-4B1E-9B98-A94FC5FF8191}" dt="2026-02-05T15:05:26.480" v="45" actId="113"/>
          <ac:spMkLst>
            <pc:docMk/>
            <pc:sldMk cId="544368265" sldId="261"/>
            <ac:spMk id="3" creationId="{8AC3CE03-56F9-D2C9-C369-05DE454DAC0E}"/>
          </ac:spMkLst>
        </pc:spChg>
      </pc:sldChg>
      <pc:sldChg chg="modSp mod">
        <pc:chgData name="Maria Alix da Silva" userId="96d33ebacf8ce257" providerId="LiveId" clId="{5525AF6C-09E0-4B1E-9B98-A94FC5FF8191}" dt="2026-02-05T15:06:52.479" v="62" actId="6549"/>
        <pc:sldMkLst>
          <pc:docMk/>
          <pc:sldMk cId="4088282547" sldId="262"/>
        </pc:sldMkLst>
        <pc:spChg chg="mod">
          <ac:chgData name="Maria Alix da Silva" userId="96d33ebacf8ce257" providerId="LiveId" clId="{5525AF6C-09E0-4B1E-9B98-A94FC5FF8191}" dt="2026-02-05T15:06:52.479" v="62" actId="6549"/>
          <ac:spMkLst>
            <pc:docMk/>
            <pc:sldMk cId="4088282547" sldId="262"/>
            <ac:spMk id="2" creationId="{21473DE6-2C92-0AC3-DE55-8C06BCE5D746}"/>
          </ac:spMkLst>
        </pc:spChg>
      </pc:sldChg>
      <pc:sldChg chg="addSp modSp new mod">
        <pc:chgData name="Maria Alix da Silva" userId="96d33ebacf8ce257" providerId="LiveId" clId="{5525AF6C-09E0-4B1E-9B98-A94FC5FF8191}" dt="2026-02-05T15:07:20.240" v="68" actId="6549"/>
        <pc:sldMkLst>
          <pc:docMk/>
          <pc:sldMk cId="870018479" sldId="263"/>
        </pc:sldMkLst>
        <pc:spChg chg="add mod">
          <ac:chgData name="Maria Alix da Silva" userId="96d33ebacf8ce257" providerId="LiveId" clId="{5525AF6C-09E0-4B1E-9B98-A94FC5FF8191}" dt="2026-02-05T15:07:20.240" v="68" actId="6549"/>
          <ac:spMkLst>
            <pc:docMk/>
            <pc:sldMk cId="870018479" sldId="263"/>
            <ac:spMk id="3" creationId="{5912C8C1-70BC-54E0-5908-D70B247CAB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2BC66-ADAB-620C-6BFD-C6C962849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31EAD2-0468-44FD-EECD-DA661B548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E0F929-8D32-D1F9-665F-43459B78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8F242F-6A30-B938-92E7-790D14E9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E6E008-D053-C1F6-B714-75FBB87A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31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56DA7-132A-9FFC-EE04-ED84F684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DC6A08-C52D-51FC-3658-114B61F8E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48916-C74E-3341-26E4-F070811F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B777E7-BAB8-F400-AD78-F83C9AD7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0381D-1764-75D2-BAF0-24E04932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79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85E864-5AA6-8F4A-50BB-4CA5BD4FA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A0B275-4013-CFDC-049F-C89D311BF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31635B-465F-6CE0-883C-EE85AB21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7D5DAB-C12A-5177-AEFB-8C30D674B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DB6F35-1E72-050A-75EC-521AFC5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0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5C7FB-F74C-6D23-66FF-6DB5770F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4CF863-C286-29FC-CF3B-BEC4BEE8D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A03E06-448E-ADC2-7630-E140B879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F62376-E342-7197-39FB-BB971B66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65736A-344A-1072-F5DE-84F6F05F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0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F1A13-2923-21EA-3B9B-53215E8F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B4FB3F-22EE-F19A-210D-39803C145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4D3A25-FB89-5F58-2F26-E30D8F23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E9F551-B089-01DF-6A97-1036D6AB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A4A053-12FE-8730-B28E-07185569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3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CCF63-2877-3D2D-CC2C-662181CF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FD843-B818-10F6-037B-EAFB93C12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6E2901-25AB-84E8-76E7-58FB369F7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C3A7-C4C2-7142-13E3-A2BEB28F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23ECBB-E9C2-7FFC-9045-7E0304CDE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9C37E-33AA-A2C1-A288-2A55174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04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53320-E683-2DFD-87A5-A8E51948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881E48-A704-9F14-DE89-109D9AED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D41481-8AB1-6BDE-D528-E6FF4C3A4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934ECE-CAAE-82E8-62AF-7DCA6C8B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D1BD80A-CA64-9830-A94E-BF03E9EA2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8467FA-F76B-A98F-0203-D5EBB88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DF17008-87A2-13F1-9BB4-2A9FE34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D582B93-48E5-C25E-7595-93820C9E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01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96AFA-11E4-B1C6-198E-75329642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40B276-A641-3B22-04B8-8EA8147DC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D65F8E-C310-A0CF-A1EF-C064CE2E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4E0EA1-7450-DA3E-2D9D-E53721BF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3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E71DFA3-281E-7947-D19C-1DD64F47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DDB858-3122-C19D-8C93-9745166A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E8D653-E1A5-C323-20A4-BB61B7D9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8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C7314-3204-66C3-C1AD-EEFB4FE5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614A3-EC4C-59FF-E1D5-B7C23B68A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79B2AD-B784-0422-8054-FF220015C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B7BEF-9307-D8F5-C447-1140CFFE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58C384-83F3-212A-5025-E2C15215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6FD46-E2E5-5F01-4080-E8092F82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B6BA7-B1BF-8E7E-8EFB-63148AFE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6D814E-002F-5BD4-70C7-3B6B0ACFC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8A378E-A40E-3BEE-0E2E-EAC8735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F0220F-E1F7-ED3B-DA39-13FC9AF8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4CF567-8E9B-98E1-DA97-E6A79F9B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379D51-9FBB-2721-D887-D7053394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91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D9A962-4C24-FB1A-7098-BD2F97B9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261AA9B-5294-A6B3-3574-E56061C8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29483E-F9A7-4B1A-7B93-BCDE40EC5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7E4EB-127B-3080-D0D6-FF2CFD1FF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FF0362-DAC6-04E8-740C-F347D2521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66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30E4B-A3E0-C510-C7F9-BCC78D7AD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6" y="1589394"/>
            <a:ext cx="11444748" cy="2387600"/>
          </a:xfrm>
        </p:spPr>
        <p:txBody>
          <a:bodyPr>
            <a:normAutofit fontScale="90000"/>
          </a:bodyPr>
          <a:lstStyle/>
          <a:p>
            <a:r>
              <a:rPr lang="pt-BR" sz="4900" dirty="0"/>
              <a:t>NOVENA JUBILAR DOS 800 ANOS DO TRÂNSITO DE SÃO FRANCISCO DE ASSIS - 2026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183CF-A3FB-EA05-D266-E3D4F556D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0725"/>
            <a:ext cx="9144000" cy="1655762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Padre: Cantemos juntos o Hino devocional a São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47940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94DF84E-FC3A-C62B-E28F-490739283F8F}"/>
              </a:ext>
            </a:extLst>
          </p:cNvPr>
          <p:cNvSpPr txBox="1"/>
          <p:nvPr/>
        </p:nvSpPr>
        <p:spPr>
          <a:xfrm>
            <a:off x="204020" y="166496"/>
            <a:ext cx="11783960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cap="all" dirty="0"/>
              <a:t>1ª PARTE: CANTO DEVOCIONAL</a:t>
            </a:r>
          </a:p>
          <a:p>
            <a:endParaRPr lang="pt-BR" sz="3200" dirty="0"/>
          </a:p>
          <a:p>
            <a:r>
              <a:rPr lang="pt-BR" sz="4000" cap="all" dirty="0"/>
              <a:t>Quando o fogo do amor ardeu no peito</a:t>
            </a:r>
            <a:endParaRPr lang="pt-BR" sz="4000" dirty="0"/>
          </a:p>
          <a:p>
            <a:r>
              <a:rPr lang="pt-BR" sz="4000" cap="all" dirty="0"/>
              <a:t>Vindo da luz tão radiante de Jesus</a:t>
            </a:r>
            <a:endParaRPr lang="pt-BR" sz="4000" dirty="0"/>
          </a:p>
          <a:p>
            <a:r>
              <a:rPr lang="pt-BR" sz="4000" cap="all" dirty="0"/>
              <a:t>Não resistiu a este amor puro e perfeito</a:t>
            </a:r>
            <a:endParaRPr lang="pt-BR" sz="4000" dirty="0"/>
          </a:p>
          <a:p>
            <a:r>
              <a:rPr lang="pt-BR" sz="4000" cap="all" dirty="0"/>
              <a:t>Seguiu feliz os estigmas da Cruz</a:t>
            </a:r>
          </a:p>
          <a:p>
            <a:endParaRPr lang="pt-BR" sz="4000" dirty="0"/>
          </a:p>
          <a:p>
            <a:r>
              <a:rPr lang="pt-BR" sz="4000" cap="all" dirty="0"/>
              <a:t> E na pobreza foi reerguer Santa Maria</a:t>
            </a:r>
            <a:endParaRPr lang="pt-BR" sz="4000" dirty="0"/>
          </a:p>
          <a:p>
            <a:r>
              <a:rPr lang="pt-BR" sz="4000" cap="all" dirty="0"/>
              <a:t>E nela toda igreja do Senhor</a:t>
            </a:r>
            <a:endParaRPr lang="pt-BR" sz="4000" dirty="0"/>
          </a:p>
          <a:p>
            <a:r>
              <a:rPr lang="pt-BR" sz="4000" cap="all" dirty="0"/>
              <a:t>Na eucaristia, na alegria, o dia a dia</a:t>
            </a:r>
            <a:endParaRPr lang="pt-BR" sz="4000" dirty="0"/>
          </a:p>
          <a:p>
            <a:r>
              <a:rPr lang="pt-BR" sz="4000" cap="all" dirty="0"/>
              <a:t>Ele vivia o evangelho com fervor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61198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912C8C1-70BC-54E0-5908-D70B247CAB81}"/>
              </a:ext>
            </a:extLst>
          </p:cNvPr>
          <p:cNvSpPr txBox="1"/>
          <p:nvPr/>
        </p:nvSpPr>
        <p:spPr>
          <a:xfrm>
            <a:off x="663678" y="2274838"/>
            <a:ext cx="10515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i="1" cap="all"/>
              <a:t>A </a:t>
            </a:r>
            <a:r>
              <a:rPr lang="pt-BR" sz="3600" b="1" i="1" cap="all" dirty="0"/>
              <a:t>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  <a:p>
            <a:r>
              <a:rPr lang="pt-BR" sz="3600" b="1" i="1" cap="all" dirty="0"/>
              <a:t>A 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70018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E96ECD8-4C67-F59C-0654-DF29198F5985}"/>
              </a:ext>
            </a:extLst>
          </p:cNvPr>
          <p:cNvSpPr txBox="1"/>
          <p:nvPr/>
        </p:nvSpPr>
        <p:spPr>
          <a:xfrm>
            <a:off x="191730" y="147189"/>
            <a:ext cx="1184295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Lá entre flores, encontrou a paz e harmonia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Cantando amores ao Deus da criação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Pássaros, ventos, animais, o Sol e a Lua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os arvoredos chamou todos de irmãos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Sorriu aos pobres, seus amigos preferidos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Viu Jesus Cristo no semblante do irmão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Com os mais sofridos, mais amados, mais queridos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Na sua mesa, ele repartiu o pão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feliz....</a:t>
            </a:r>
          </a:p>
        </p:txBody>
      </p:sp>
    </p:spTree>
    <p:extLst>
      <p:ext uri="{BB962C8B-B14F-4D97-AF65-F5344CB8AC3E}">
        <p14:creationId xmlns:p14="http://schemas.microsoft.com/office/powerpoint/2010/main" val="362409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F239C-F203-E22B-5F5D-599C0514A7B5}"/>
              </a:ext>
            </a:extLst>
          </p:cNvPr>
          <p:cNvSpPr txBox="1"/>
          <p:nvPr/>
        </p:nvSpPr>
        <p:spPr>
          <a:xfrm>
            <a:off x="247035" y="290246"/>
            <a:ext cx="117729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Depois vieram também Clara e Antônio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muitos outros com entusiasmo e ardor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tão somente pela fé em Jesus Cristo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Eles fizeram a revolução do amor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este amor foi tão amado por Francisco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Que o seu ser se revestiu de luz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na explosão da graça, em felicidade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Celebrou sua páscoa nos estigmas da Cruz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</a:t>
            </a:r>
          </a:p>
        </p:txBody>
      </p:sp>
    </p:spTree>
    <p:extLst>
      <p:ext uri="{BB962C8B-B14F-4D97-AF65-F5344CB8AC3E}">
        <p14:creationId xmlns:p14="http://schemas.microsoft.com/office/powerpoint/2010/main" val="251473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110876-740F-6DE6-B942-DBB5D412BCA1}"/>
              </a:ext>
            </a:extLst>
          </p:cNvPr>
          <p:cNvSpPr txBox="1"/>
          <p:nvPr/>
        </p:nvSpPr>
        <p:spPr>
          <a:xfrm>
            <a:off x="217538" y="115810"/>
            <a:ext cx="11817146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800" b="1" cap="all" dirty="0">
                <a:solidFill>
                  <a:srgbClr val="FF0000"/>
                </a:solidFill>
              </a:rPr>
              <a:t>Nono Dia</a:t>
            </a:r>
            <a:r>
              <a:rPr lang="pt-BR" sz="3800" cap="all" dirty="0">
                <a:solidFill>
                  <a:srgbClr val="FF0000"/>
                </a:solidFill>
              </a:rPr>
              <a:t> (03/10/2026) – 18h00</a:t>
            </a:r>
          </a:p>
          <a:p>
            <a:endParaRPr lang="pt-BR" sz="3800" dirty="0">
              <a:solidFill>
                <a:srgbClr val="FF0000"/>
              </a:solidFill>
            </a:endParaRPr>
          </a:p>
          <a:p>
            <a:r>
              <a:rPr lang="pt-BR" sz="3800" cap="all" dirty="0"/>
              <a:t>Poderosíssimo pai São Francisco, auxílio dos que Vos invocam, que por querer de Deus livrais do Purgatório as almas de vossos filhos e consegue sua entrada no paraíso, fazei me verdadeiro filho vosso, para que mereça sempre vossa valiosíssima proteção.</a:t>
            </a:r>
          </a:p>
          <a:p>
            <a:endParaRPr lang="pt-BR" sz="3800" dirty="0"/>
          </a:p>
          <a:p>
            <a:r>
              <a:rPr lang="pt-BR" sz="3800" b="1" i="1" cap="all" dirty="0"/>
              <a:t>Creio, Pai-Nosso, Ave-Maria e Glória.</a:t>
            </a:r>
            <a:endParaRPr lang="pt-BR" sz="3800" dirty="0"/>
          </a:p>
        </p:txBody>
      </p:sp>
    </p:spTree>
    <p:extLst>
      <p:ext uri="{BB962C8B-B14F-4D97-AF65-F5344CB8AC3E}">
        <p14:creationId xmlns:p14="http://schemas.microsoft.com/office/powerpoint/2010/main" val="69640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AC3CE03-56F9-D2C9-C369-05DE454DAC0E}"/>
              </a:ext>
            </a:extLst>
          </p:cNvPr>
          <p:cNvSpPr txBox="1"/>
          <p:nvPr/>
        </p:nvSpPr>
        <p:spPr>
          <a:xfrm>
            <a:off x="162232" y="197346"/>
            <a:ext cx="120297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PARTE: ORAÇÃO JUBILAR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ORAÇÃO FINAL DE TODOS OS DIAS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3600" b="1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façam juntos a oração que segue)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São Francisco, nosso irmão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 tu que há oitocentos anos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ias ao encontro da irmã morte como um homem pacificado,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intercede por nós junto do Senhor.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no Crucifixo de São Damião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 reconheceste a verdadeira paz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6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473DE6-2C92-0AC3-DE55-8C06BCE5D746}"/>
              </a:ext>
            </a:extLst>
          </p:cNvPr>
          <p:cNvSpPr txBox="1"/>
          <p:nvPr/>
        </p:nvSpPr>
        <p:spPr>
          <a:xfrm>
            <a:off x="162232" y="197346"/>
            <a:ext cx="1202976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ensina-nos a buscar n`Ele a fonte de toda reconciliação, que derruba todos os muros.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que, desarmado, atravessaste as linhas de guerra e de incompreensão,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concede-nos a coragem de construir pontes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onde o mundo ergue fronteiras.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Neste tempo afligido por conflitos e divisões, 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intercede para que nos tornemos operadores de paz: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testemunhas desarmadas e desarmantes da paz que vem de Cristo.  Amém</a:t>
            </a:r>
          </a:p>
        </p:txBody>
      </p:sp>
    </p:spTree>
    <p:extLst>
      <p:ext uri="{BB962C8B-B14F-4D97-AF65-F5344CB8AC3E}">
        <p14:creationId xmlns:p14="http://schemas.microsoft.com/office/powerpoint/2010/main" val="4088282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452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NOVENA JUBILAR DOS 800 ANOS DO TRÂNSITO DE SÃO FRANCISCO DE ASSIS - 2026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Alix da Silva</dc:creator>
  <cp:lastModifiedBy>Maria Alix da Silva</cp:lastModifiedBy>
  <cp:revision>8</cp:revision>
  <dcterms:created xsi:type="dcterms:W3CDTF">2026-02-04T21:23:08Z</dcterms:created>
  <dcterms:modified xsi:type="dcterms:W3CDTF">2026-02-05T20:31:49Z</dcterms:modified>
</cp:coreProperties>
</file>