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955F8-C9FA-4CE0-B77D-8126C192240C}" v="1" dt="2026-02-05T20:20:05.888"/>
    <p1510:client id="{486A342B-71D1-4807-95F1-B1F94F72B567}" v="4" dt="2026-02-05T14:03:53.376"/>
    <p1510:client id="{500331F6-5DD2-4D6D-A9B6-275765009139}" v="1" dt="2026-02-05T20:14:39.539"/>
    <p1510:client id="{6285707A-DC5E-4D0B-AFC2-FAB34A80F44A}" v="1" dt="2026-02-05T20:28:31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20:28:46.669" v="86" actId="20577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20:28:46.669" v="86" actId="20577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20:28:46.669" v="86" actId="20577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900" b="1" cap="all" dirty="0">
                <a:solidFill>
                  <a:srgbClr val="FF0000"/>
                </a:solidFill>
              </a:rPr>
              <a:t>Oitavo Dia </a:t>
            </a:r>
            <a:r>
              <a:rPr lang="pt-BR" sz="3900" cap="all" dirty="0">
                <a:solidFill>
                  <a:srgbClr val="FF0000"/>
                </a:solidFill>
              </a:rPr>
              <a:t>(04/09/2026) – </a:t>
            </a:r>
            <a:r>
              <a:rPr lang="pt-BR" sz="3900" cap="all">
                <a:solidFill>
                  <a:srgbClr val="FF0000"/>
                </a:solidFill>
              </a:rPr>
              <a:t>19h30 </a:t>
            </a:r>
          </a:p>
          <a:p>
            <a:endParaRPr lang="pt-BR" sz="3900" dirty="0">
              <a:solidFill>
                <a:srgbClr val="FF0000"/>
              </a:solidFill>
            </a:endParaRPr>
          </a:p>
          <a:p>
            <a:r>
              <a:rPr lang="pt-BR" sz="3900" cap="all" dirty="0"/>
              <a:t>Devotíssimo pai São Francisco, que sois “o Santo mais amante do Sagrado Coração de Jesus, a vítima mais identificada com Ele, a alma que se oferece continuamente a justiça divina para obter a misericórdia para os pecadores e amor e graça para as almas religiosas”, acrescentai em mim o perfeito amor de Deus e do próximo.</a:t>
            </a:r>
            <a:endParaRPr lang="pt-BR" sz="3900" dirty="0"/>
          </a:p>
          <a:p>
            <a:r>
              <a:rPr lang="pt-BR" sz="3900" b="1" i="1" cap="all" dirty="0"/>
              <a:t>Creio, Pai-Nosso, Ave-Maria e Glória.</a:t>
            </a:r>
            <a:endParaRPr lang="pt-BR" sz="3900" dirty="0"/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469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8</cp:revision>
  <dcterms:created xsi:type="dcterms:W3CDTF">2026-02-04T21:23:08Z</dcterms:created>
  <dcterms:modified xsi:type="dcterms:W3CDTF">2026-02-05T20:28:50Z</dcterms:modified>
</cp:coreProperties>
</file>