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50945"/>
            <a:ext cx="7382351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agem 2" descr="slide_quaresma_01domingo-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slide_quaresma_01domingo-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Imagem 4" descr="slide_quaresma_01domingo-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WBJ-371-Marcelo</dc:creator>
  <cp:lastModifiedBy>WBJ-371-Marcelo</cp:lastModifiedBy>
  <cp:revision>9</cp:revision>
  <dcterms:created xsi:type="dcterms:W3CDTF">2025-07-23T00:59:00Z</dcterms:created>
  <dcterms:modified xsi:type="dcterms:W3CDTF">2026-02-23T16:02:52Z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1046-12.2.0.23196</vt:lpwstr>
  </property>
  <property fmtid="{D5CDD505-2E9C-101B-9397-08002B2CF9AE}" pid="3" name="ICV">
    <vt:lpwstr>92E0F9DD8E6F458F8960C632CB7855F5_13</vt:lpwstr>
  </property>
</Properties>
</file>